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7b03908a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7b03908a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72b63b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72b63b2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164a40b2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164a40b21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164a40b21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164a40b21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Adore Thee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Henry Van Dyke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Ludwig van Beethoven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9575" y="343650"/>
            <a:ext cx="78495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 we adore thee,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of glory, God of love;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Hearts unfold like flowers before thee,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Hail thee as the sun above.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Melt the clouds of sin and sadness;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Drive the pain of doubt away;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Giver of immortal gladness,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us with the joy of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9575" y="343650"/>
            <a:ext cx="78495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with joy surround thee,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Earth and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heav’n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reflect thy rays,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Stars and planets sing around thee,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Center of unbroken praise;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Field and forest, vale and mountain,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Blossoming meadow, flashing sea,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Chanting bird and flowing fountain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 us to rejoice in thee.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575" y="343650"/>
            <a:ext cx="78495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art giving and forgiving,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Ever blessing, ever blest;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Wellspring of the joy of living,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Ocean depth of happy rest.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singing march we onward,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Victors in the midst of strife;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 music lifts us sunward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triumph song of life.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2025-12-18T00:42:36Z</dcterms:modified>
</cp:coreProperties>
</file>